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ppt" ContentType="application/vnd.ms-powerpoint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6858000" cy="9906000" type="A4"/>
  <p:notesSz cx="7315200" cy="96012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7DB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33" autoAdjust="0"/>
    <p:restoredTop sz="94660"/>
  </p:normalViewPr>
  <p:slideViewPr>
    <p:cSldViewPr>
      <p:cViewPr>
        <p:scale>
          <a:sx n="150" d="100"/>
          <a:sy n="150" d="100"/>
        </p:scale>
        <p:origin x="-78" y="4308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E4612-29D9-44E8-9D3C-F1209250D070}" type="datetimeFigureOut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28181-43E3-46B2-9517-F5D85B5A6A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765CA-F62F-4E36-8365-B8DA32D1EA38}" type="datetimeFigureOut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88AB5-95CC-454A-BD99-8BF2833ABD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04B0B-4557-402A-829E-3518A24E8B17}" type="datetimeFigureOut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BDE42-A7B4-41E2-9DA1-E15188547F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23F50-B68C-4A15-AFDE-10CE19B54E00}" type="datetimeFigureOut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288FF-EE9C-4E3D-BD6F-6CA9D943FA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BB96E-0833-45F1-929A-0F266707939D}" type="datetimeFigureOut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83AE6-ED5A-4706-A1D1-41DB9EC166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B0C3A-33A7-43B6-9D0B-FBBB491ACDD3}" type="datetimeFigureOut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7E772-A689-422F-8079-C7CD263027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5FC11-3014-494A-8A63-275A884A408C}" type="datetimeFigureOut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7BDCB-EE4F-4709-B860-2F20BC38BD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46BE6-F9B2-48A8-AA08-8118249DC47C}" type="datetimeFigureOut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0D569-B31C-4A86-B27E-A7186C1F38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87B18-C6F1-455C-98EE-FB3238F82A2A}" type="datetimeFigureOut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EB0B8-B0AA-4C56-A136-D8F085CEC9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43B53-A558-4674-9E78-CE1C30AB6FDD}" type="datetimeFigureOut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2209C-21E7-4F8A-85EB-AC8752E6DC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5B027-569F-41AA-8211-8C3636B647B7}" type="datetimeFigureOut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07221-85C9-4E4C-B0C4-A57352BA60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396875"/>
            <a:ext cx="61722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2900" y="2311400"/>
            <a:ext cx="6172200" cy="653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2C44DA-019F-463F-BB9F-5013932D614C}" type="datetimeFigureOut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2100"/>
            <a:ext cx="16002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2CC3CCF-B8C2-4403-9FB5-20085C1F21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10" Type="http://schemas.openxmlformats.org/officeDocument/2006/relationships/oleObject" Target="../embeddings/Microsoft_Office_PowerPoint_97-2003_Presentation1.ppt"/><Relationship Id="rId4" Type="http://schemas.openxmlformats.org/officeDocument/2006/relationships/image" Target="../media/image4.png"/><Relationship Id="rId9" Type="http://schemas.openxmlformats.org/officeDocument/2006/relationships/package" Target="../embeddings/Microsoft_Office_Excel_Worksheet1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Box 12"/>
          <p:cNvSpPr txBox="1">
            <a:spLocks noChangeArrowheads="1"/>
          </p:cNvSpPr>
          <p:nvPr/>
        </p:nvSpPr>
        <p:spPr bwMode="auto">
          <a:xfrm>
            <a:off x="260350" y="6824663"/>
            <a:ext cx="619283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/>
              <a:t>Более подробная техническая информация представлена в файле:</a:t>
            </a:r>
          </a:p>
        </p:txBody>
      </p:sp>
      <p:pic>
        <p:nvPicPr>
          <p:cNvPr id="1029" name="Picture 3" descr="ABB1ClaimL_rgb300_100m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2600" y="9345613"/>
            <a:ext cx="22780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03" name="TextBox 12"/>
          <p:cNvSpPr txBox="1">
            <a:spLocks noChangeArrowheads="1"/>
          </p:cNvSpPr>
          <p:nvPr/>
        </p:nvSpPr>
        <p:spPr bwMode="auto">
          <a:xfrm>
            <a:off x="188913" y="1712913"/>
            <a:ext cx="633571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17.01.2013</a:t>
            </a:r>
          </a:p>
          <a:p>
            <a:pPr>
              <a:defRPr/>
            </a:pPr>
            <a:r>
              <a:rPr lang="ru-RU" sz="9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Лист 1/1</a:t>
            </a:r>
          </a:p>
          <a:p>
            <a:pPr>
              <a:defRPr/>
            </a:pPr>
            <a:endParaRPr lang="ru-RU" sz="9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defRPr/>
            </a:pPr>
            <a:endParaRPr lang="ru-RU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defRPr/>
            </a:pPr>
            <a:r>
              <a:rPr lang="ru-RU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 свете постоянного улучшения качества продукции представляем Вам новый цоколь для шкафов автоматизации </a:t>
            </a: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IS2, AM2, C2</a:t>
            </a:r>
            <a:r>
              <a:rPr lang="ru-RU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br>
              <a:rPr lang="ru-RU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defRPr/>
            </a:pPr>
            <a:r>
              <a:rPr lang="ru-RU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Новый цоколь изготовлен из оцинкованного стального листа 25/10, надежно крепится к каркасу шкафа, не сгибается и не вращается. Шкафы на новом цоколе легко перемещаются вилочным погрузчиком.</a:t>
            </a:r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8913" y="273050"/>
            <a:ext cx="3455987" cy="10795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05" name="Text Box 2"/>
          <p:cNvSpPr txBox="1">
            <a:spLocks noChangeArrowheads="1"/>
          </p:cNvSpPr>
          <p:nvPr/>
        </p:nvSpPr>
        <p:spPr bwMode="auto">
          <a:xfrm>
            <a:off x="188913" y="261938"/>
            <a:ext cx="3527425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Новости продукции</a:t>
            </a:r>
            <a:r>
              <a:rPr lang="ru-RU" sz="2400" dirty="0">
                <a:solidFill>
                  <a:srgbClr val="4F81BD"/>
                </a:solidFill>
              </a:rPr>
              <a:t/>
            </a:r>
            <a:br>
              <a:rPr lang="ru-RU" sz="2400" dirty="0">
                <a:solidFill>
                  <a:srgbClr val="4F81BD"/>
                </a:solidFill>
              </a:rPr>
            </a:br>
            <a:r>
              <a:rPr lang="ru-RU" sz="1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Новый цоколь для шкафов автоматизации </a:t>
            </a:r>
            <a:r>
              <a:rPr lang="en-US" sz="1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IS2, AM2</a:t>
            </a:r>
            <a:r>
              <a:rPr lang="ru-RU" sz="1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, консолей С2</a:t>
            </a:r>
          </a:p>
          <a:p>
            <a:pPr>
              <a:spcAft>
                <a:spcPts val="1000"/>
              </a:spcAft>
              <a:defRPr/>
            </a:pPr>
            <a:endParaRPr lang="ru-RU" sz="12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>
              <a:spcAft>
                <a:spcPts val="1000"/>
              </a:spcAft>
              <a:defRPr/>
            </a:pPr>
            <a:endParaRPr lang="ru-RU" dirty="0"/>
          </a:p>
        </p:txBody>
      </p:sp>
      <p:sp>
        <p:nvSpPr>
          <p:cNvPr id="8" name="TextBox 12"/>
          <p:cNvSpPr txBox="1">
            <a:spLocks noChangeArrowheads="1"/>
          </p:cNvSpPr>
          <p:nvPr/>
        </p:nvSpPr>
        <p:spPr bwMode="auto">
          <a:xfrm>
            <a:off x="3213100" y="3657600"/>
            <a:ext cx="3455988" cy="292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Основные технические характеристики</a:t>
            </a:r>
            <a:br>
              <a:rPr lang="ru-RU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000" dirty="0"/>
              <a:t>Материал цоколя</a:t>
            </a:r>
            <a:r>
              <a:rPr lang="it-IT" sz="1000" dirty="0"/>
              <a:t>: </a:t>
            </a:r>
            <a:r>
              <a:rPr lang="ru-RU" sz="1000" dirty="0"/>
              <a:t>оцинкованная сталь толщиной </a:t>
            </a:r>
            <a:r>
              <a:rPr lang="it-IT" sz="1000" dirty="0"/>
              <a:t>25/10</a:t>
            </a:r>
            <a:endParaRPr lang="ru-RU" sz="1000" dirty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000" dirty="0"/>
              <a:t>Материал фланцев: стальной лист 15/10 окрашенный </a:t>
            </a:r>
            <a:r>
              <a:rPr lang="en-US" sz="1000" dirty="0"/>
              <a:t>RAL7012</a:t>
            </a:r>
            <a:endParaRPr lang="it-IT" sz="1000" dirty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000" dirty="0"/>
              <a:t>Цоколь с функцией противодейстия смещению</a:t>
            </a:r>
            <a:endParaRPr lang="it-IT" sz="1000" dirty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000" dirty="0"/>
              <a:t>Новые цоколи совместимы с текущей версией каркасов шкафов и не требуют модификации </a:t>
            </a:r>
            <a:endParaRPr lang="it-IT" sz="1000" dirty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000" dirty="0"/>
              <a:t>Доступ возможен с 4-х сторон</a:t>
            </a:r>
            <a:endParaRPr lang="it-IT" sz="1000" dirty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000" dirty="0"/>
              <a:t>Крепление к каркасу шкафа осуществляется с внешней стороны цоколя</a:t>
            </a:r>
            <a:endParaRPr lang="it-IT" sz="1000" dirty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000" dirty="0"/>
              <a:t>Крепление к полу возможно с внешней</a:t>
            </a:r>
            <a:r>
              <a:rPr lang="en-US" sz="1000" dirty="0"/>
              <a:t>/</a:t>
            </a:r>
            <a:r>
              <a:rPr lang="ru-RU" sz="1000" dirty="0"/>
              <a:t>внутренней стороны цоколя</a:t>
            </a:r>
            <a:r>
              <a:rPr lang="it-IT" sz="1000" dirty="0"/>
              <a:t> </a:t>
            </a:r>
            <a:r>
              <a:rPr lang="ru-RU" sz="1000" dirty="0"/>
              <a:t>с кронштейнами под болт </a:t>
            </a:r>
            <a:r>
              <a:rPr lang="en-US" sz="1000" dirty="0"/>
              <a:t>M12</a:t>
            </a:r>
            <a:endParaRPr lang="ru-RU" sz="1000" dirty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000" dirty="0"/>
              <a:t>Легко монтируются один на другой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000" dirty="0"/>
              <a:t>Фланец 200 мм заказывается одним кодом</a:t>
            </a:r>
            <a:endParaRPr lang="en-US" sz="1000" dirty="0"/>
          </a:p>
          <a:p>
            <a:pPr>
              <a:buFont typeface="Arial" pitchFamily="34" charset="0"/>
              <a:buChar char="•"/>
              <a:defRPr/>
            </a:pPr>
            <a:endParaRPr lang="en-US" sz="1000" dirty="0"/>
          </a:p>
        </p:txBody>
      </p:sp>
      <p:sp>
        <p:nvSpPr>
          <p:cNvPr id="1034" name="TextBox 12"/>
          <p:cNvSpPr txBox="1">
            <a:spLocks noChangeArrowheads="1"/>
          </p:cNvSpPr>
          <p:nvPr/>
        </p:nvSpPr>
        <p:spPr bwMode="auto">
          <a:xfrm>
            <a:off x="260350" y="8769350"/>
            <a:ext cx="23050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/>
              <a:t/>
            </a:r>
            <a:br>
              <a:rPr lang="ru-RU" sz="800"/>
            </a:br>
            <a:endParaRPr lang="ru-RU" sz="800"/>
          </a:p>
          <a:p>
            <a:r>
              <a:rPr lang="ru-RU" sz="800"/>
              <a:t>ООО АББ, подразделение </a:t>
            </a:r>
            <a:endParaRPr lang="en-US" sz="800"/>
          </a:p>
          <a:p>
            <a:r>
              <a:rPr lang="ru-RU" sz="800"/>
              <a:t>Низковольтное оборудование</a:t>
            </a:r>
          </a:p>
          <a:p>
            <a:r>
              <a:rPr lang="ru-RU" sz="800"/>
              <a:t>117997, Москва, </a:t>
            </a:r>
            <a:endParaRPr lang="en-US" sz="800"/>
          </a:p>
          <a:p>
            <a:r>
              <a:rPr lang="ru-RU" sz="800"/>
              <a:t>Обручева 30/1, стр.2</a:t>
            </a:r>
          </a:p>
          <a:p>
            <a:r>
              <a:rPr lang="ru-RU" sz="800"/>
              <a:t>+ </a:t>
            </a:r>
            <a:r>
              <a:rPr lang="ru-RU" sz="800" b="1"/>
              <a:t>7 495 777 222 0</a:t>
            </a:r>
            <a:endParaRPr lang="ru-RU" sz="800"/>
          </a:p>
          <a:p>
            <a:r>
              <a:rPr lang="en-US" sz="800"/>
              <a:t>www.abb.ru/lowvoltage</a:t>
            </a:r>
          </a:p>
        </p:txBody>
      </p:sp>
      <p:pic>
        <p:nvPicPr>
          <p:cNvPr id="103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4900" y="273050"/>
            <a:ext cx="2808288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0350" y="3729038"/>
            <a:ext cx="847725" cy="869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3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0350" y="4665663"/>
            <a:ext cx="2736850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25538" y="3729038"/>
            <a:ext cx="18700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9" name="Rectangle 14"/>
          <p:cNvSpPr>
            <a:spLocks noChangeArrowheads="1"/>
          </p:cNvSpPr>
          <p:nvPr/>
        </p:nvSpPr>
        <p:spPr bwMode="auto">
          <a:xfrm>
            <a:off x="260350" y="8553450"/>
            <a:ext cx="6264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00"/>
              <a:t>За более подробной технической информацией обращайтесь к инженеру по группе изделий Александру Стещенко +7 495 777 222 0 (доб.2702) </a:t>
            </a:r>
            <a:r>
              <a:rPr lang="en-US" sz="900"/>
              <a:t>alexander.steschenko@ru.abb.com</a:t>
            </a:r>
          </a:p>
        </p:txBody>
      </p:sp>
      <p:sp>
        <p:nvSpPr>
          <p:cNvPr id="1040" name="Rectangle 15"/>
          <p:cNvSpPr>
            <a:spLocks noChangeArrowheads="1"/>
          </p:cNvSpPr>
          <p:nvPr/>
        </p:nvSpPr>
        <p:spPr bwMode="auto">
          <a:xfrm>
            <a:off x="260350" y="7185025"/>
            <a:ext cx="568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/>
              <a:t>Информация по кодам замены представлена в файле</a:t>
            </a:r>
            <a:r>
              <a:rPr lang="ru-RU" sz="1200"/>
              <a:t>:</a:t>
            </a:r>
          </a:p>
          <a:p>
            <a:endParaRPr lang="ru-RU" sz="1200"/>
          </a:p>
        </p:txBody>
      </p:sp>
      <p:sp>
        <p:nvSpPr>
          <p:cNvPr id="1041" name="Rectangle 16"/>
          <p:cNvSpPr>
            <a:spLocks noChangeArrowheads="1"/>
          </p:cNvSpPr>
          <p:nvPr/>
        </p:nvSpPr>
        <p:spPr bwMode="auto">
          <a:xfrm>
            <a:off x="260350" y="7545388"/>
            <a:ext cx="604837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/>
              <a:t>Новые цоколи и аксессуары к ним будут доступны по мере распродажи складских остатков существующей продукции, начиная с 4 февраля 2013 г.</a:t>
            </a:r>
          </a:p>
        </p:txBody>
      </p:sp>
      <p:sp>
        <p:nvSpPr>
          <p:cNvPr id="1042" name="Rectangle 17"/>
          <p:cNvSpPr>
            <a:spLocks noChangeArrowheads="1"/>
          </p:cNvSpPr>
          <p:nvPr/>
        </p:nvSpPr>
        <p:spPr bwMode="auto">
          <a:xfrm>
            <a:off x="260350" y="8121650"/>
            <a:ext cx="56896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/>
              <a:t>Основания с новыми цоколями будут иметь следующую маркировку:</a:t>
            </a:r>
          </a:p>
        </p:txBody>
      </p:sp>
      <p:pic>
        <p:nvPicPr>
          <p:cNvPr id="1043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05488" y="7832725"/>
            <a:ext cx="722312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8"/>
          <p:cNvGraphicFramePr>
            <a:graphicFrameLocks noChangeAspect="1"/>
          </p:cNvGraphicFramePr>
          <p:nvPr/>
        </p:nvGraphicFramePr>
        <p:xfrm>
          <a:off x="5805488" y="7185025"/>
          <a:ext cx="554037" cy="468313"/>
        </p:xfrm>
        <a:graphic>
          <a:graphicData uri="http://schemas.openxmlformats.org/presentationml/2006/ole">
            <p:oleObj spid="_x0000_s1026" name="Worksheet" showAsIcon="1" r:id="rId9" imgW="914400" imgH="771480" progId="Excel.Sheet.12">
              <p:embed/>
            </p:oleObj>
          </a:graphicData>
        </a:graphic>
      </p:graphicFrame>
      <p:graphicFrame>
        <p:nvGraphicFramePr>
          <p:cNvPr id="1027" name="Object 20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808663" y="6704013"/>
          <a:ext cx="549275" cy="463550"/>
        </p:xfrm>
        <a:graphic>
          <a:graphicData uri="http://schemas.openxmlformats.org/presentationml/2006/ole">
            <p:oleObj spid="_x0000_s1027" name="Presentation" showAsIcon="1" r:id="rId10" imgW="914400" imgH="771480" progId="PowerPoint.Show.8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2922</TotalTime>
  <Words>98</Words>
  <Application>Microsoft Office PowerPoint</Application>
  <PresentationFormat>A4 Paper (210x297 mm)</PresentationFormat>
  <Paragraphs>29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Office Theme</vt:lpstr>
      <vt:lpstr>Worksheet</vt:lpstr>
      <vt:lpstr>Microsoft Office PowerPoint 97-2003 Presentation</vt:lpstr>
      <vt:lpstr>Slide 1</vt:lpstr>
    </vt:vector>
  </TitlesOfParts>
  <Company>ABB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Roman Danielyan</dc:creator>
  <cp:lastModifiedBy>ruanvol</cp:lastModifiedBy>
  <cp:revision>174</cp:revision>
  <dcterms:created xsi:type="dcterms:W3CDTF">2012-03-16T09:03:29Z</dcterms:created>
  <dcterms:modified xsi:type="dcterms:W3CDTF">2013-01-17T12:48:03Z</dcterms:modified>
</cp:coreProperties>
</file>